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22680295" cy="51120675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9FF"/>
    <a:srgbClr val="E4F4FF"/>
    <a:srgbClr val="E4F4F8"/>
    <a:srgbClr val="DDDDDD"/>
    <a:srgbClr val="5BB0C1"/>
    <a:srgbClr val="E1EDF7"/>
    <a:srgbClr val="435FAA"/>
    <a:srgbClr val="99A9D7"/>
    <a:srgbClr val="021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56" autoAdjust="0"/>
  </p:normalViewPr>
  <p:slideViewPr>
    <p:cSldViewPr snapToGrid="0">
      <p:cViewPr varScale="1">
        <p:scale>
          <a:sx n="12" d="100"/>
          <a:sy n="12" d="100"/>
        </p:scale>
        <p:origin x="2794" y="69"/>
      </p:cViewPr>
      <p:guideLst>
        <p:guide orient="horz" pos="16078"/>
        <p:guide pos="7144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A8A50-7810-4B9E-BCB2-8E4CCCCF54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44788" y="1143000"/>
            <a:ext cx="1368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F70EC-A84B-475C-974E-E7059851989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F70EC-A84B-475C-974E-E705985198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366281"/>
            <a:ext cx="19278521" cy="17797568"/>
          </a:xfrm>
        </p:spPr>
        <p:txBody>
          <a:bodyPr anchor="b"/>
          <a:lstStyle>
            <a:lvl1pPr algn="ctr">
              <a:defRPr sz="148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850192"/>
            <a:ext cx="17010460" cy="12342326"/>
          </a:xfrm>
        </p:spPr>
        <p:txBody>
          <a:bodyPr/>
          <a:lstStyle>
            <a:lvl1pPr marL="0" indent="0" algn="ctr">
              <a:buNone/>
              <a:defRPr sz="5955"/>
            </a:lvl1pPr>
            <a:lvl2pPr marL="1134110" indent="0" algn="ctr">
              <a:buNone/>
              <a:defRPr sz="4960"/>
            </a:lvl2pPr>
            <a:lvl3pPr marL="2268220" indent="0" algn="ctr">
              <a:buNone/>
              <a:defRPr sz="4465"/>
            </a:lvl3pPr>
            <a:lvl4pPr marL="3402330" indent="0" algn="ctr">
              <a:buNone/>
              <a:defRPr sz="3970"/>
            </a:lvl4pPr>
            <a:lvl5pPr marL="4536440" indent="0" algn="ctr">
              <a:buNone/>
              <a:defRPr sz="3970"/>
            </a:lvl5pPr>
            <a:lvl6pPr marL="5669915" indent="0" algn="ctr">
              <a:buNone/>
              <a:defRPr sz="3970"/>
            </a:lvl6pPr>
            <a:lvl7pPr marL="6804025" indent="0" algn="ctr">
              <a:buNone/>
              <a:defRPr sz="3970"/>
            </a:lvl7pPr>
            <a:lvl8pPr marL="7938135" indent="0" algn="ctr">
              <a:buNone/>
              <a:defRPr sz="3970"/>
            </a:lvl8pPr>
            <a:lvl9pPr marL="9072245" indent="0" algn="ctr">
              <a:buNone/>
              <a:defRPr sz="397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721703"/>
            <a:ext cx="4890507" cy="4332240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559293" y="2721703"/>
            <a:ext cx="14388014" cy="4332240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744683"/>
            <a:ext cx="19562029" cy="21264777"/>
          </a:xfrm>
        </p:spPr>
        <p:txBody>
          <a:bodyPr anchor="b"/>
          <a:lstStyle>
            <a:lvl1pPr>
              <a:defRPr sz="148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47480" y="34210633"/>
            <a:ext cx="19562029" cy="11182644"/>
          </a:xfrm>
        </p:spPr>
        <p:txBody>
          <a:bodyPr/>
          <a:lstStyle>
            <a:lvl1pPr marL="0" indent="0">
              <a:buNone/>
              <a:defRPr sz="5955">
                <a:solidFill>
                  <a:schemeClr val="tx1"/>
                </a:solidFill>
              </a:defRPr>
            </a:lvl1pPr>
            <a:lvl2pPr marL="1134110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2pPr>
            <a:lvl3pPr marL="2268220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330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4pPr>
            <a:lvl5pPr marL="4536440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5pPr>
            <a:lvl6pPr marL="566991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6pPr>
            <a:lvl7pPr marL="680402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7pPr>
            <a:lvl8pPr marL="793813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8pPr>
            <a:lvl9pPr marL="907224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559292" y="13608513"/>
            <a:ext cx="9639261" cy="3243559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1482060" y="13608513"/>
            <a:ext cx="9639261" cy="3243559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721714"/>
            <a:ext cx="19562029" cy="988096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62249" y="12531669"/>
            <a:ext cx="9594961" cy="6141577"/>
          </a:xfrm>
        </p:spPr>
        <p:txBody>
          <a:bodyPr anchor="b"/>
          <a:lstStyle>
            <a:lvl1pPr marL="0" indent="0">
              <a:buNone/>
              <a:defRPr sz="5955" b="1"/>
            </a:lvl1pPr>
            <a:lvl2pPr marL="1134110" indent="0">
              <a:buNone/>
              <a:defRPr sz="4960" b="1"/>
            </a:lvl2pPr>
            <a:lvl3pPr marL="2268220" indent="0">
              <a:buNone/>
              <a:defRPr sz="4465" b="1"/>
            </a:lvl3pPr>
            <a:lvl4pPr marL="3402330" indent="0">
              <a:buNone/>
              <a:defRPr sz="3970" b="1"/>
            </a:lvl4pPr>
            <a:lvl5pPr marL="4536440" indent="0">
              <a:buNone/>
              <a:defRPr sz="3970" b="1"/>
            </a:lvl5pPr>
            <a:lvl6pPr marL="5669915" indent="0">
              <a:buNone/>
              <a:defRPr sz="3970" b="1"/>
            </a:lvl6pPr>
            <a:lvl7pPr marL="6804025" indent="0">
              <a:buNone/>
              <a:defRPr sz="3970" b="1"/>
            </a:lvl7pPr>
            <a:lvl8pPr marL="7938135" indent="0">
              <a:buNone/>
              <a:defRPr sz="3970" b="1"/>
            </a:lvl8pPr>
            <a:lvl9pPr marL="9072245" indent="0">
              <a:buNone/>
              <a:defRPr sz="397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562249" y="18673247"/>
            <a:ext cx="9594961" cy="2746553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1482061" y="12531669"/>
            <a:ext cx="9642215" cy="6141577"/>
          </a:xfrm>
        </p:spPr>
        <p:txBody>
          <a:bodyPr anchor="b"/>
          <a:lstStyle>
            <a:lvl1pPr marL="0" indent="0">
              <a:buNone/>
              <a:defRPr sz="5955" b="1"/>
            </a:lvl1pPr>
            <a:lvl2pPr marL="1134110" indent="0">
              <a:buNone/>
              <a:defRPr sz="4960" b="1"/>
            </a:lvl2pPr>
            <a:lvl3pPr marL="2268220" indent="0">
              <a:buNone/>
              <a:defRPr sz="4465" b="1"/>
            </a:lvl3pPr>
            <a:lvl4pPr marL="3402330" indent="0">
              <a:buNone/>
              <a:defRPr sz="3970" b="1"/>
            </a:lvl4pPr>
            <a:lvl5pPr marL="4536440" indent="0">
              <a:buNone/>
              <a:defRPr sz="3970" b="1"/>
            </a:lvl5pPr>
            <a:lvl6pPr marL="5669915" indent="0">
              <a:buNone/>
              <a:defRPr sz="3970" b="1"/>
            </a:lvl6pPr>
            <a:lvl7pPr marL="6804025" indent="0">
              <a:buNone/>
              <a:defRPr sz="3970" b="1"/>
            </a:lvl7pPr>
            <a:lvl8pPr marL="7938135" indent="0">
              <a:buNone/>
              <a:defRPr sz="3970" b="1"/>
            </a:lvl8pPr>
            <a:lvl9pPr marL="9072245" indent="0">
              <a:buNone/>
              <a:defRPr sz="397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1482061" y="18673247"/>
            <a:ext cx="9642215" cy="2746553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408045"/>
            <a:ext cx="7315088" cy="11928158"/>
          </a:xfrm>
        </p:spPr>
        <p:txBody>
          <a:bodyPr anchor="b"/>
          <a:lstStyle>
            <a:lvl1pPr>
              <a:defRPr sz="79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642215" y="7360442"/>
            <a:ext cx="11482060" cy="36328813"/>
          </a:xfrm>
        </p:spPr>
        <p:txBody>
          <a:bodyPr/>
          <a:lstStyle>
            <a:lvl1pPr>
              <a:defRPr sz="7935"/>
            </a:lvl1pPr>
            <a:lvl2pPr>
              <a:defRPr sz="6945"/>
            </a:lvl2pPr>
            <a:lvl3pPr>
              <a:defRPr sz="5955"/>
            </a:lvl3pPr>
            <a:lvl4pPr>
              <a:defRPr sz="4960"/>
            </a:lvl4pPr>
            <a:lvl5pPr>
              <a:defRPr sz="4960"/>
            </a:lvl5pPr>
            <a:lvl6pPr>
              <a:defRPr sz="4960"/>
            </a:lvl6pPr>
            <a:lvl7pPr>
              <a:defRPr sz="4960"/>
            </a:lvl7pPr>
            <a:lvl8pPr>
              <a:defRPr sz="4960"/>
            </a:lvl8pPr>
            <a:lvl9pPr>
              <a:defRPr sz="496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562246" y="15336203"/>
            <a:ext cx="7315088" cy="28412212"/>
          </a:xfrm>
        </p:spPr>
        <p:txBody>
          <a:bodyPr/>
          <a:lstStyle>
            <a:lvl1pPr marL="0" indent="0">
              <a:buNone/>
              <a:defRPr sz="3970"/>
            </a:lvl1pPr>
            <a:lvl2pPr marL="1134110" indent="0">
              <a:buNone/>
              <a:defRPr sz="3475"/>
            </a:lvl2pPr>
            <a:lvl3pPr marL="2268220" indent="0">
              <a:buNone/>
              <a:defRPr sz="2975"/>
            </a:lvl3pPr>
            <a:lvl4pPr marL="3402330" indent="0">
              <a:buNone/>
              <a:defRPr sz="2480"/>
            </a:lvl4pPr>
            <a:lvl5pPr marL="4536440" indent="0">
              <a:buNone/>
              <a:defRPr sz="2480"/>
            </a:lvl5pPr>
            <a:lvl6pPr marL="5669915" indent="0">
              <a:buNone/>
              <a:defRPr sz="2480"/>
            </a:lvl6pPr>
            <a:lvl7pPr marL="6804025" indent="0">
              <a:buNone/>
              <a:defRPr sz="2480"/>
            </a:lvl7pPr>
            <a:lvl8pPr marL="7938135" indent="0">
              <a:buNone/>
              <a:defRPr sz="2480"/>
            </a:lvl8pPr>
            <a:lvl9pPr marL="9072245" indent="0">
              <a:buNone/>
              <a:defRPr sz="248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408045"/>
            <a:ext cx="7315088" cy="11928158"/>
          </a:xfrm>
        </p:spPr>
        <p:txBody>
          <a:bodyPr anchor="b"/>
          <a:lstStyle>
            <a:lvl1pPr>
              <a:defRPr sz="79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360442"/>
            <a:ext cx="11482060" cy="36328813"/>
          </a:xfrm>
        </p:spPr>
        <p:txBody>
          <a:bodyPr anchor="t"/>
          <a:lstStyle>
            <a:lvl1pPr marL="0" indent="0">
              <a:buNone/>
              <a:defRPr sz="7935"/>
            </a:lvl1pPr>
            <a:lvl2pPr marL="1134110" indent="0">
              <a:buNone/>
              <a:defRPr sz="6945"/>
            </a:lvl2pPr>
            <a:lvl3pPr marL="2268220" indent="0">
              <a:buNone/>
              <a:defRPr sz="5955"/>
            </a:lvl3pPr>
            <a:lvl4pPr marL="3402330" indent="0">
              <a:buNone/>
              <a:defRPr sz="4960"/>
            </a:lvl4pPr>
            <a:lvl5pPr marL="4536440" indent="0">
              <a:buNone/>
              <a:defRPr sz="4960"/>
            </a:lvl5pPr>
            <a:lvl6pPr marL="5669915" indent="0">
              <a:buNone/>
              <a:defRPr sz="4960"/>
            </a:lvl6pPr>
            <a:lvl7pPr marL="6804025" indent="0">
              <a:buNone/>
              <a:defRPr sz="4960"/>
            </a:lvl7pPr>
            <a:lvl8pPr marL="7938135" indent="0">
              <a:buNone/>
              <a:defRPr sz="4960"/>
            </a:lvl8pPr>
            <a:lvl9pPr marL="9072245" indent="0">
              <a:buNone/>
              <a:defRPr sz="496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562246" y="15336203"/>
            <a:ext cx="7315088" cy="28412212"/>
          </a:xfrm>
        </p:spPr>
        <p:txBody>
          <a:bodyPr/>
          <a:lstStyle>
            <a:lvl1pPr marL="0" indent="0">
              <a:buNone/>
              <a:defRPr sz="3970"/>
            </a:lvl1pPr>
            <a:lvl2pPr marL="1134110" indent="0">
              <a:buNone/>
              <a:defRPr sz="3475"/>
            </a:lvl2pPr>
            <a:lvl3pPr marL="2268220" indent="0">
              <a:buNone/>
              <a:defRPr sz="2975"/>
            </a:lvl3pPr>
            <a:lvl4pPr marL="3402330" indent="0">
              <a:buNone/>
              <a:defRPr sz="2480"/>
            </a:lvl4pPr>
            <a:lvl5pPr marL="4536440" indent="0">
              <a:buNone/>
              <a:defRPr sz="2480"/>
            </a:lvl5pPr>
            <a:lvl6pPr marL="5669915" indent="0">
              <a:buNone/>
              <a:defRPr sz="2480"/>
            </a:lvl6pPr>
            <a:lvl7pPr marL="6804025" indent="0">
              <a:buNone/>
              <a:defRPr sz="2480"/>
            </a:lvl7pPr>
            <a:lvl8pPr marL="7938135" indent="0">
              <a:buNone/>
              <a:defRPr sz="2480"/>
            </a:lvl8pPr>
            <a:lvl9pPr marL="9072245" indent="0">
              <a:buNone/>
              <a:defRPr sz="248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721714"/>
            <a:ext cx="19562029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608513"/>
            <a:ext cx="19562029" cy="3243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7381303"/>
            <a:ext cx="5103138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7381303"/>
            <a:ext cx="7654707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7381303"/>
            <a:ext cx="5103138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2267585" rtl="0" eaLnBrk="1" latinLnBrk="0" hangingPunct="1">
        <a:lnSpc>
          <a:spcPct val="90000"/>
        </a:lnSpc>
        <a:spcBef>
          <a:spcPct val="0"/>
        </a:spcBef>
        <a:buNone/>
        <a:defRPr sz="109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55" indent="-567055" algn="l" defTabSz="2267585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165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5955" kern="1200">
          <a:solidFill>
            <a:schemeClr val="tx1"/>
          </a:solidFill>
          <a:latin typeface="+mn-lt"/>
          <a:ea typeface="+mn-ea"/>
          <a:cs typeface="+mn-cs"/>
        </a:defRPr>
      </a:lvl2pPr>
      <a:lvl3pPr marL="2835275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3pPr>
      <a:lvl4pPr marL="3969385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286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697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08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19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0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11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22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33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44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6991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02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13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24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bg1"/>
            </a:gs>
            <a:gs pos="98052">
              <a:srgbClr val="E4F4FF"/>
            </a:gs>
            <a:gs pos="76000">
              <a:srgbClr val="EFF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22680613" cy="2198033"/>
          </a:xfrm>
          <a:prstGeom prst="rect">
            <a:avLst/>
          </a:prstGeom>
          <a:solidFill>
            <a:srgbClr val="435FAA">
              <a:alpha val="8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381001" y="5212211"/>
            <a:ext cx="10629900" cy="11230618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11658600" y="5212209"/>
            <a:ext cx="10629900" cy="15462373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381000" y="18047631"/>
            <a:ext cx="10629899" cy="22089607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11583157" y="22395165"/>
            <a:ext cx="10716456" cy="6838610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381000" y="41535967"/>
            <a:ext cx="21907500" cy="3879233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868615" y="422030"/>
            <a:ext cx="15435384" cy="796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5500"/>
              </a:lnSpc>
            </a:pPr>
            <a:r>
              <a:rPr lang="en-US" sz="6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2022国际基因与生物技术大会(WCGB2022)</a:t>
            </a:r>
            <a:endParaRPr sz="6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2952140"/>
            <a:ext cx="22680613" cy="11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Author/ Affiliation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68"/>
          <p:cNvSpPr>
            <a:spLocks noChangeArrowheads="1"/>
          </p:cNvSpPr>
          <p:nvPr/>
        </p:nvSpPr>
        <p:spPr bwMode="auto">
          <a:xfrm>
            <a:off x="1268157" y="4149639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Introduction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Rectangle 68"/>
          <p:cNvSpPr>
            <a:spLocks noChangeArrowheads="1"/>
          </p:cNvSpPr>
          <p:nvPr/>
        </p:nvSpPr>
        <p:spPr bwMode="auto">
          <a:xfrm>
            <a:off x="1058607" y="16924555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Method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Rectangle 68"/>
          <p:cNvSpPr>
            <a:spLocks noChangeArrowheads="1"/>
          </p:cNvSpPr>
          <p:nvPr/>
        </p:nvSpPr>
        <p:spPr bwMode="auto">
          <a:xfrm>
            <a:off x="11764706" y="4149639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Results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91252" y="40543589"/>
            <a:ext cx="9742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References and Acknowledgement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endParaRPr lang="zh-CN" altLang="en-US" sz="4800" dirty="0"/>
          </a:p>
        </p:txBody>
      </p:sp>
      <p:sp>
        <p:nvSpPr>
          <p:cNvPr id="21" name="Rectangle 68"/>
          <p:cNvSpPr>
            <a:spLocks noChangeArrowheads="1"/>
          </p:cNvSpPr>
          <p:nvPr/>
        </p:nvSpPr>
        <p:spPr bwMode="auto">
          <a:xfrm>
            <a:off x="11583157" y="21334943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Discussion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1666992" y="29891594"/>
            <a:ext cx="9742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Conclusion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endParaRPr lang="zh-CN" altLang="en-US" sz="4800" dirty="0"/>
          </a:p>
        </p:txBody>
      </p:sp>
      <p:sp>
        <p:nvSpPr>
          <p:cNvPr id="23" name="圆角矩形 22"/>
          <p:cNvSpPr/>
          <p:nvPr/>
        </p:nvSpPr>
        <p:spPr>
          <a:xfrm>
            <a:off x="11583157" y="30954358"/>
            <a:ext cx="10629900" cy="9182880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058607" y="6008914"/>
            <a:ext cx="77080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字体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:Times New Roman</a:t>
            </a:r>
            <a:endParaRPr lang="en-US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字号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:44 </a:t>
            </a:r>
            <a:endParaRPr lang="en-US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模块大小可以自行调整</a:t>
            </a:r>
            <a:endParaRPr lang="zh-CN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" y="1114842"/>
            <a:ext cx="2268061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en-US" altLang="zh-CN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68157" y="46823316"/>
            <a:ext cx="18757202" cy="2721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/>
              <a:t>以上内容中英文均可，板块内容可调整</a:t>
            </a:r>
            <a:endParaRPr lang="en-US" altLang="zh-CN" sz="6000" dirty="0"/>
          </a:p>
          <a:p>
            <a:pPr algn="ctr">
              <a:lnSpc>
                <a:spcPct val="150000"/>
              </a:lnSpc>
            </a:pPr>
            <a:r>
              <a:rPr lang="zh-CN" altLang="en-US" sz="6000" dirty="0"/>
              <a:t>此处为赞助商预留，请勿占用</a:t>
            </a:r>
            <a:endParaRPr lang="zh-CN" altLang="en-US" sz="60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GU4ZmJhNmVjY2QxZGQyNTFiZWJmYTkyMGM4YjcyMDcifQ=="/>
</p:tagLst>
</file>

<file path=ppt/theme/theme1.xml><?xml version="1.0" encoding="utf-8"?>
<a:theme xmlns:a="http://schemas.openxmlformats.org/drawingml/2006/main" name="Office Theme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191</Words>
  <Application>WPS 演示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Times New Roman</vt:lpstr>
      <vt:lpstr>Calibri</vt:lpstr>
      <vt:lpstr>等线</vt:lpstr>
      <vt:lpstr>微软雅黑</vt:lpstr>
      <vt:lpstr>Arial Unicode MS</vt:lpstr>
      <vt:lpstr>等线 Light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fengy</dc:creator>
  <cp:lastModifiedBy>陈艺文</cp:lastModifiedBy>
  <cp:revision>46</cp:revision>
  <dcterms:created xsi:type="dcterms:W3CDTF">2021-04-21T04:03:00Z</dcterms:created>
  <dcterms:modified xsi:type="dcterms:W3CDTF">2022-05-31T03:43:49Z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CBEB6F6009C447C1B9952174BD05E056</vt:lpwstr>
  </property>
</Properties>
</file>